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8360" y="4172754"/>
            <a:ext cx="4546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Индивидуальный проект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090115" y="2768956"/>
            <a:ext cx="4520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</a:t>
            </a:r>
            <a:r>
              <a:rPr lang="ru-RU" sz="3200" dirty="0" smtClean="0"/>
              <a:t>рограмма </a:t>
            </a:r>
            <a:r>
              <a:rPr lang="ru-RU" sz="3200" dirty="0"/>
              <a:t>тренировки счета для учеников начальных классов</a:t>
            </a:r>
            <a:endParaRPr lang="ru-R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464675" y="4562653"/>
            <a:ext cx="377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Калмыков И.А кэ-402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68" y="374975"/>
            <a:ext cx="9257907" cy="613669"/>
          </a:xfrm>
        </p:spPr>
        <p:txBody>
          <a:bodyPr/>
          <a:lstStyle/>
          <a:p>
            <a:pPr algn="ctr"/>
            <a:r>
              <a:rPr lang="ru-RU" dirty="0" smtClean="0"/>
              <a:t>Реализация таймера в приложении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85" y="1353433"/>
            <a:ext cx="740195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181083" y="244698"/>
            <a:ext cx="493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Внешний вид приложения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" y="1146220"/>
            <a:ext cx="2319020" cy="5029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87" y="1146220"/>
            <a:ext cx="2319020" cy="5029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88" y="1146220"/>
            <a:ext cx="23190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438660" y="231819"/>
            <a:ext cx="379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Сохранение данных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32189"/>
            <a:ext cx="5611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068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060620" y="2710085"/>
            <a:ext cx="4778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Отображение таблицы очков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72" y="837126"/>
            <a:ext cx="2366529" cy="51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7827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40169" y="257577"/>
            <a:ext cx="5640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Увеличение уровня сложности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2" y="1439709"/>
            <a:ext cx="8151666" cy="43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5847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687910" y="1199231"/>
            <a:ext cx="2820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Тестирование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305318" y="2369713"/>
            <a:ext cx="79720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Было произведено тестирование приложения</a:t>
            </a:r>
            <a:r>
              <a:rPr lang="en-US" sz="2800" dirty="0" smtClean="0"/>
              <a:t>:</a:t>
            </a:r>
            <a:endParaRPr lang="ru-RU" sz="2800" dirty="0" smtClean="0"/>
          </a:p>
          <a:p>
            <a:r>
              <a:rPr lang="ru-RU" sz="2800" dirty="0" smtClean="0"/>
              <a:t>Тестирование корректности отображения значений.</a:t>
            </a:r>
          </a:p>
          <a:p>
            <a:r>
              <a:rPr lang="ru-RU" sz="2800" dirty="0" smtClean="0"/>
              <a:t>Тестирование корректного сохранения данных.</a:t>
            </a:r>
          </a:p>
          <a:p>
            <a:r>
              <a:rPr lang="ru-RU" sz="2800" dirty="0" smtClean="0"/>
              <a:t>Тестирование корректного отображения данных.</a:t>
            </a:r>
          </a:p>
          <a:p>
            <a:r>
              <a:rPr lang="ru-RU" sz="2800" dirty="0" smtClean="0"/>
              <a:t>Тестирование повышения уровня сложности.</a:t>
            </a:r>
          </a:p>
          <a:p>
            <a:r>
              <a:rPr lang="ru-RU" sz="2800" dirty="0" smtClean="0"/>
              <a:t>Тестирование таймера.</a:t>
            </a:r>
          </a:p>
        </p:txBody>
      </p:sp>
    </p:spTree>
    <p:extLst>
      <p:ext uri="{BB962C8B-B14F-4D97-AF65-F5344CB8AC3E}">
        <p14:creationId xmlns:p14="http://schemas.microsoft.com/office/powerpoint/2010/main" val="256588930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78439" y="3065171"/>
            <a:ext cx="370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Конец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1176893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74</Words>
  <Application>Microsoft Office PowerPoint</Application>
  <PresentationFormat>Широкоэкранный</PresentationFormat>
  <Paragraphs>32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Calibri</vt:lpstr>
      <vt:lpstr>SamsungOne 450C</vt:lpstr>
      <vt:lpstr>Arial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Реализация таймера в приложении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Илья Калмыков</cp:lastModifiedBy>
  <cp:revision>37</cp:revision>
  <dcterms:created xsi:type="dcterms:W3CDTF">2020-05-25T08:37:09Z</dcterms:created>
  <dcterms:modified xsi:type="dcterms:W3CDTF">2023-05-26T19:00:40Z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